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D9F2-C0C6-42AE-AF31-530DC3C10C6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A1B8-A58C-4051-8CBB-D510581B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4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D9F2-C0C6-42AE-AF31-530DC3C10C6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A1B8-A58C-4051-8CBB-D510581B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6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D9F2-C0C6-42AE-AF31-530DC3C10C6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A1B8-A58C-4051-8CBB-D510581B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2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D9F2-C0C6-42AE-AF31-530DC3C10C6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A1B8-A58C-4051-8CBB-D510581B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9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D9F2-C0C6-42AE-AF31-530DC3C10C6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A1B8-A58C-4051-8CBB-D510581B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7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D9F2-C0C6-42AE-AF31-530DC3C10C6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A1B8-A58C-4051-8CBB-D510581B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7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D9F2-C0C6-42AE-AF31-530DC3C10C6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A1B8-A58C-4051-8CBB-D510581B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0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D9F2-C0C6-42AE-AF31-530DC3C10C6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A1B8-A58C-4051-8CBB-D510581B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9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D9F2-C0C6-42AE-AF31-530DC3C10C6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A1B8-A58C-4051-8CBB-D510581B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8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D9F2-C0C6-42AE-AF31-530DC3C10C6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A1B8-A58C-4051-8CBB-D510581B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5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D9F2-C0C6-42AE-AF31-530DC3C10C6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A1B8-A58C-4051-8CBB-D510581B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3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9D9F2-C0C6-42AE-AF31-530DC3C10C6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BA1B8-A58C-4051-8CBB-D510581B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9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Year </a:t>
            </a:r>
            <a:r>
              <a:rPr lang="en-US" smtClean="0"/>
              <a:t>6 Unit 5: Acting/Improvisation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Step 1:</a:t>
            </a:r>
            <a:r>
              <a:rPr lang="en-US" dirty="0" smtClean="0"/>
              <a:t> Choose a topic:</a:t>
            </a:r>
          </a:p>
          <a:p>
            <a:pPr fontAlgn="base"/>
            <a:r>
              <a:rPr lang="en-US" dirty="0" smtClean="0"/>
              <a:t>“Your </a:t>
            </a:r>
            <a:r>
              <a:rPr lang="en-US" dirty="0"/>
              <a:t>most embarrassing moment” </a:t>
            </a:r>
            <a:endParaRPr lang="en-US" dirty="0" smtClean="0"/>
          </a:p>
          <a:p>
            <a:pPr fontAlgn="base"/>
            <a:r>
              <a:rPr lang="en-US" dirty="0" smtClean="0"/>
              <a:t>“</a:t>
            </a:r>
            <a:r>
              <a:rPr lang="en-US" dirty="0"/>
              <a:t>A time you were really scared” </a:t>
            </a:r>
          </a:p>
          <a:p>
            <a:pPr fontAlgn="base"/>
            <a:r>
              <a:rPr lang="en-US" dirty="0" smtClean="0"/>
              <a:t>“</a:t>
            </a:r>
            <a:r>
              <a:rPr lang="en-US" dirty="0"/>
              <a:t>Your favorite birthday party” etc.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Step 2: </a:t>
            </a:r>
            <a:r>
              <a:rPr lang="en-US" dirty="0" smtClean="0"/>
              <a:t>Each group member shares a </a:t>
            </a:r>
            <a:r>
              <a:rPr lang="en-US" dirty="0"/>
              <a:t>personal </a:t>
            </a:r>
            <a:r>
              <a:rPr lang="en-US" dirty="0" smtClean="0"/>
              <a:t>story based </a:t>
            </a:r>
            <a:r>
              <a:rPr lang="en-US" dirty="0"/>
              <a:t>on the </a:t>
            </a:r>
            <a:r>
              <a:rPr lang="en-US" dirty="0" smtClean="0"/>
              <a:t>topic.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Step 3: </a:t>
            </a:r>
            <a:r>
              <a:rPr lang="en-US" dirty="0" smtClean="0"/>
              <a:t>Your group must choose one of these stories 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Step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4: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Everyone </a:t>
            </a:r>
            <a:r>
              <a:rPr lang="en-US" dirty="0"/>
              <a:t>in the group learns the story and tries to make it their own.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rgbClr val="00B050"/>
                </a:solidFill>
              </a:rPr>
              <a:t>Performance: </a:t>
            </a:r>
            <a:r>
              <a:rPr lang="en-US" dirty="0" smtClean="0"/>
              <a:t>Each </a:t>
            </a:r>
            <a:r>
              <a:rPr lang="en-US" dirty="0"/>
              <a:t>person in the group tells the story to the class and the class tries to guess who the story really belongs to.</a:t>
            </a:r>
          </a:p>
          <a:p>
            <a:pPr fontAlgn="base"/>
            <a:r>
              <a:rPr lang="en-US" dirty="0"/>
              <a:t>Other topic ideas:</a:t>
            </a:r>
          </a:p>
          <a:p>
            <a:pPr marL="0" indent="0" fontAlgn="base">
              <a:buNone/>
            </a:pPr>
            <a:r>
              <a:rPr lang="en-US" dirty="0"/>
              <a:t>–  Your best day at school</a:t>
            </a:r>
            <a:br>
              <a:rPr lang="en-US" dirty="0"/>
            </a:br>
            <a:r>
              <a:rPr lang="en-US" dirty="0"/>
              <a:t>–  Your worst day at school</a:t>
            </a:r>
            <a:br>
              <a:rPr lang="en-US" dirty="0"/>
            </a:br>
            <a:r>
              <a:rPr lang="en-US" dirty="0"/>
              <a:t>–  Your favorite trip you’ve taken</a:t>
            </a:r>
            <a:br>
              <a:rPr lang="en-US" dirty="0"/>
            </a:br>
            <a:r>
              <a:rPr lang="en-US" dirty="0"/>
              <a:t>–  The most famous person you’ve </a:t>
            </a:r>
            <a:r>
              <a:rPr lang="en-US" dirty="0" smtClean="0"/>
              <a:t>met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7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6 Unit 5: Acting/Improvisation </vt:lpstr>
    </vt:vector>
  </TitlesOfParts>
  <Company>Dubai International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Cliodhna Tuite</dc:creator>
  <cp:lastModifiedBy>Cliodhna Tuite</cp:lastModifiedBy>
  <cp:revision>2</cp:revision>
  <dcterms:created xsi:type="dcterms:W3CDTF">2018-04-30T05:32:29Z</dcterms:created>
  <dcterms:modified xsi:type="dcterms:W3CDTF">2018-05-01T04:21:09Z</dcterms:modified>
</cp:coreProperties>
</file>