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8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2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8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5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0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4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ABC4B-1167-42F7-B13A-F89A2552E47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214F-DF0B-4967-ADB8-A427E7789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KIDBLOG PROCESS JOURN</a:t>
            </a:r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must record and upload 5 videos and reflections (Week 3, week 4, week 5, week 6, week 7)</a:t>
            </a:r>
          </a:p>
          <a:p>
            <a:r>
              <a:rPr lang="en-US" dirty="0" smtClean="0"/>
              <a:t>Each one must have a detailed reflection on your progress, achievements and challenges </a:t>
            </a:r>
          </a:p>
          <a:p>
            <a:r>
              <a:rPr lang="en-US" dirty="0" smtClean="0"/>
              <a:t>There are 4 </a:t>
            </a:r>
            <a:r>
              <a:rPr lang="en-US" dirty="0" err="1" smtClean="0"/>
              <a:t>sightreading</a:t>
            </a:r>
            <a:r>
              <a:rPr lang="en-US" dirty="0" smtClean="0"/>
              <a:t> levels (yellow – RH, Blue- LH, Red- HT basic, Purple- HT more advanced)</a:t>
            </a:r>
          </a:p>
          <a:p>
            <a:r>
              <a:rPr lang="en-US" dirty="0" smtClean="0"/>
              <a:t>Try to upload at least 2-3 sight-reading level performances – example yellow, blue and a red performance</a:t>
            </a:r>
          </a:p>
          <a:p>
            <a:r>
              <a:rPr lang="en-US" dirty="0" smtClean="0"/>
              <a:t>The other videos can be songs of your choice that you are working on</a:t>
            </a:r>
          </a:p>
          <a:p>
            <a:r>
              <a:rPr lang="en-US" dirty="0" smtClean="0"/>
              <a:t>SUMMATIVE: WEEK 7: </a:t>
            </a:r>
          </a:p>
          <a:p>
            <a:r>
              <a:rPr lang="en-US" dirty="0" smtClean="0"/>
              <a:t>ALL POSTS AND REFLECTIONS UPLOADED</a:t>
            </a:r>
          </a:p>
          <a:p>
            <a:r>
              <a:rPr lang="en-US" dirty="0" smtClean="0"/>
              <a:t> FINAL PERFORMANCE FOR THE CLASS</a:t>
            </a:r>
          </a:p>
          <a:p>
            <a:r>
              <a:rPr lang="en-US" dirty="0" smtClean="0"/>
              <a:t>FINAL VIDEO PERFORMANE AND REFLECTION ON KIDBLOG (PARENTS INVITED)</a:t>
            </a:r>
          </a:p>
        </p:txBody>
      </p:sp>
    </p:spTree>
    <p:extLst>
      <p:ext uri="{BB962C8B-B14F-4D97-AF65-F5344CB8AC3E}">
        <p14:creationId xmlns:p14="http://schemas.microsoft.com/office/powerpoint/2010/main" val="314832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KIDBLOG PROCESS JOURNAL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KIDBLOG PROCESS JOURNAL</dc:title>
  <dc:creator>Cliodhna Tuite</dc:creator>
  <cp:lastModifiedBy>Cliodhna Tuite</cp:lastModifiedBy>
  <cp:revision>1</cp:revision>
  <dcterms:created xsi:type="dcterms:W3CDTF">2018-11-15T04:16:19Z</dcterms:created>
  <dcterms:modified xsi:type="dcterms:W3CDTF">2018-11-15T04:16:32Z</dcterms:modified>
</cp:coreProperties>
</file>